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61" r:id="rId23"/>
    <p:sldId id="357"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82" r:id="rId41"/>
    <p:sldId id="526" r:id="rId42"/>
    <p:sldId id="393" r:id="rId43"/>
    <p:sldId id="389" r:id="rId44"/>
    <p:sldId id="394"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0" r:id="rId148"/>
    <p:sldId id="421" r:id="rId149"/>
    <p:sldId id="422" r:id="rId150"/>
    <p:sldId id="423" r:id="rId151"/>
    <p:sldId id="424" r:id="rId152"/>
    <p:sldId id="425" r:id="rId153"/>
    <p:sldId id="426" r:id="rId154"/>
    <p:sldId id="427" r:id="rId155"/>
    <p:sldId id="464" r:id="rId156"/>
    <p:sldId id="465" r:id="rId157"/>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61"/>
            <p14:sldId id="357"/>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82"/>
            <p14:sldId id="526"/>
            <p14:sldId id="393"/>
            <p14:sldId id="389"/>
            <p14:sldId id="394"/>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0"/>
            <p14:sldId id="421"/>
            <p14:sldId id="422"/>
            <p14:sldId id="423"/>
            <p14:sldId id="424"/>
            <p14:sldId id="425"/>
            <p14:sldId id="426"/>
            <p14:sldId id="427"/>
            <p14:sldId id="464"/>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7" autoAdjust="0"/>
    <p:restoredTop sz="89606" autoAdjust="0"/>
  </p:normalViewPr>
  <p:slideViewPr>
    <p:cSldViewPr>
      <p:cViewPr varScale="1">
        <p:scale>
          <a:sx n="77" d="100"/>
          <a:sy n="77" d="100"/>
        </p:scale>
        <p:origin x="1704" y="58"/>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11/04/2022</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11/04/2022</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147</a:t>
            </a:fld>
            <a:endParaRPr lang="fr-FR"/>
          </a:p>
        </p:txBody>
      </p:sp>
    </p:spTree>
    <p:extLst>
      <p:ext uri="{BB962C8B-B14F-4D97-AF65-F5344CB8AC3E}">
        <p14:creationId xmlns:p14="http://schemas.microsoft.com/office/powerpoint/2010/main" val="3477543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155</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11/04/2022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11/04/2022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11/04/2022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11/04/2022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11/04/2022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11/04/2022</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11/04/2022</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11/04/2022</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11/04/2022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11/04/2022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11/04/2022</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925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La nécessité d’une </a:t>
            </a:r>
            <a:r>
              <a:rPr lang="fr-FR" dirty="0" err="1"/>
              <a:t>transpilation</a:t>
            </a:r>
            <a:endParaRPr lang="fr-FR" dirty="0"/>
          </a:p>
        </p:txBody>
      </p:sp>
      <p:sp>
        <p:nvSpPr>
          <p:cNvPr id="3" name="Espace réservé du contenu 2"/>
          <p:cNvSpPr>
            <a:spLocks noGrp="1"/>
          </p:cNvSpPr>
          <p:nvPr>
            <p:ph idx="1"/>
          </p:nvPr>
        </p:nvSpPr>
        <p:spPr/>
        <p:txBody>
          <a:bodyPr/>
          <a:lstStyle/>
          <a:p>
            <a:r>
              <a:rPr lang="fr-FR" dirty="0" err="1"/>
              <a:t>Transpileur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5 étapes pour une proposition du TC39</a:t>
            </a:r>
          </a:p>
        </p:txBody>
      </p:sp>
      <p:sp>
        <p:nvSpPr>
          <p:cNvPr id="3" name="Espace réservé du contenu 2"/>
          <p:cNvSpPr>
            <a:spLocks noGrp="1"/>
          </p:cNvSpPr>
          <p:nvPr>
            <p:ph idx="1"/>
          </p:nvPr>
        </p:nvSpPr>
        <p:spPr/>
        <p:txBody>
          <a:bodyPr/>
          <a:lstStyle/>
          <a:p>
            <a:r>
              <a:rPr lang="fr-FR" dirty="0"/>
              <a:t>0: </a:t>
            </a:r>
            <a:r>
              <a:rPr lang="fr-FR" dirty="0" err="1"/>
              <a:t>Strawman</a:t>
            </a:r>
            <a:r>
              <a:rPr lang="fr-FR" dirty="0"/>
              <a:t> – </a:t>
            </a:r>
            <a:r>
              <a:rPr lang="fr-FR" sz="2000" dirty="0"/>
              <a:t>suggestion d’un besoin, appel à idées</a:t>
            </a:r>
          </a:p>
          <a:p>
            <a:r>
              <a:rPr lang="fr-FR" dirty="0"/>
              <a:t>1: </a:t>
            </a:r>
            <a:r>
              <a:rPr lang="fr-FR"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dirty="0" err="1"/>
              <a:t>Draft</a:t>
            </a:r>
            <a:r>
              <a:rPr lang="fr-FR" dirty="0"/>
              <a:t> – </a:t>
            </a:r>
            <a:r>
              <a:rPr lang="fr-FR" sz="2000" dirty="0"/>
              <a:t>décrit précisément la syntaxe/API</a:t>
            </a:r>
          </a:p>
          <a:p>
            <a:r>
              <a:rPr lang="fr-FR" dirty="0"/>
              <a:t>3: Candidate – </a:t>
            </a:r>
            <a:r>
              <a:rPr lang="fr-FR" sz="2000" dirty="0"/>
              <a:t>signé par tout le comité, appel à implémentations</a:t>
            </a:r>
          </a:p>
          <a:p>
            <a:r>
              <a:rPr lang="fr-FR" dirty="0"/>
              <a:t>4: </a:t>
            </a:r>
            <a:r>
              <a:rPr lang="fr-FR" dirty="0" err="1"/>
              <a:t>Finished</a:t>
            </a:r>
            <a:r>
              <a:rPr lang="fr-FR" dirty="0"/>
              <a:t> – </a:t>
            </a:r>
            <a:r>
              <a:rPr lang="fr-FR" sz="2000" dirty="0"/>
              <a:t>prêt pour être inclus dans la prochaine version d’ES</a:t>
            </a: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Ellipse 6"/>
          <p:cNvSpPr/>
          <p:nvPr/>
        </p:nvSpPr>
        <p:spPr>
          <a:xfrm>
            <a:off x="4860032" y="1988840"/>
            <a:ext cx="3168352" cy="575496"/>
          </a:xfrm>
          <a:prstGeom prst="ellipse">
            <a:avLst/>
          </a:prstGeom>
          <a:solidFill>
            <a:srgbClr val="FFFF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a:stCxn id="7" idx="4"/>
            <a:endCxn id="10" idx="0"/>
          </p:cNvCxnSpPr>
          <p:nvPr/>
        </p:nvCxnSpPr>
        <p:spPr>
          <a:xfrm flipH="1">
            <a:off x="4608004" y="2564336"/>
            <a:ext cx="1836204" cy="18007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ZoneTexte 9"/>
          <p:cNvSpPr txBox="1"/>
          <p:nvPr/>
        </p:nvSpPr>
        <p:spPr>
          <a:xfrm>
            <a:off x="899592" y="4365104"/>
            <a:ext cx="7416824" cy="2157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lgn="ctr"/>
            <a:r>
              <a:rPr lang="fr-FR" dirty="0"/>
              <a:t>= premiers plugins Babel</a:t>
            </a:r>
          </a:p>
          <a:p>
            <a:endParaRPr lang="fr-FR" dirty="0"/>
          </a:p>
          <a:p>
            <a:r>
              <a:rPr lang="fr-FR" dirty="0"/>
              <a:t>Presque toutes les propositions du TC39 sont utilisables par les développeurs sans attendre leur standardisation.</a:t>
            </a:r>
          </a:p>
          <a:p>
            <a:r>
              <a:rPr lang="fr-FR" dirty="0"/>
              <a:t>Une aubaine mais aussi un facteur de risque.</a:t>
            </a:r>
            <a:br>
              <a:rPr lang="fr-FR" dirty="0"/>
            </a:br>
            <a:br>
              <a:rPr lang="fr-FR" dirty="0"/>
            </a:br>
            <a:r>
              <a:rPr lang="fr-FR" b="1" u="sng" dirty="0"/>
              <a:t>Recommandé</a:t>
            </a:r>
            <a:r>
              <a:rPr lang="fr-FR" dirty="0"/>
              <a:t>: attendre au mois le stage </a:t>
            </a:r>
            <a:r>
              <a:rPr lang="fr-FR" b="1" dirty="0"/>
              <a:t>3</a:t>
            </a:r>
            <a:r>
              <a:rPr lang="fr-FR" dirty="0"/>
              <a:t> pour utiliser en projet</a:t>
            </a:r>
          </a:p>
        </p:txBody>
      </p:sp>
    </p:spTree>
    <p:extLst>
      <p:ext uri="{BB962C8B-B14F-4D97-AF65-F5344CB8AC3E}">
        <p14:creationId xmlns:p14="http://schemas.microsoft.com/office/powerpoint/2010/main" val="2492529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bref</a:t>
            </a:r>
          </a:p>
        </p:txBody>
      </p:sp>
      <p:sp>
        <p:nvSpPr>
          <p:cNvPr id="3" name="Espace réservé du contenu 2"/>
          <p:cNvSpPr>
            <a:spLocks noGrp="1"/>
          </p:cNvSpPr>
          <p:nvPr>
            <p:ph idx="1"/>
          </p:nvPr>
        </p:nvSpPr>
        <p:spPr/>
        <p:txBody>
          <a:bodyPr/>
          <a:lstStyle/>
          <a:p>
            <a:pPr>
              <a:spcBef>
                <a:spcPts val="1800"/>
              </a:spcBef>
            </a:pPr>
            <a:r>
              <a:rPr lang="fr-FR" dirty="0"/>
              <a:t>Vous pouvez utiliser toutes les dernières </a:t>
            </a:r>
            <a:r>
              <a:rPr lang="fr-FR" dirty="0" err="1"/>
              <a:t>features</a:t>
            </a:r>
            <a:r>
              <a:rPr lang="fr-FR" dirty="0"/>
              <a:t> de JavaScript sans vous soucier du support avec </a:t>
            </a:r>
            <a:r>
              <a:rPr lang="fr-FR" dirty="0" err="1"/>
              <a:t>preset-env</a:t>
            </a:r>
            <a:endParaRPr lang="fr-FR" dirty="0"/>
          </a:p>
          <a:p>
            <a:pPr>
              <a:spcBef>
                <a:spcPts val="1800"/>
              </a:spcBef>
            </a:pPr>
            <a:r>
              <a:rPr lang="fr-FR" dirty="0"/>
              <a:t>Il est recommandé toutefois de vérifier que la </a:t>
            </a:r>
            <a:r>
              <a:rPr lang="fr-FR" dirty="0" err="1"/>
              <a:t>feature</a:t>
            </a:r>
            <a:r>
              <a:rPr lang="fr-FR" dirty="0"/>
              <a:t> est au moins à l’étape 3 : Candidate pour le TC39</a:t>
            </a:r>
          </a:p>
          <a:p>
            <a:pPr>
              <a:spcBef>
                <a:spcPts val="1800"/>
              </a:spcBef>
            </a:pPr>
            <a:r>
              <a:rPr lang="fr-FR" dirty="0"/>
              <a:t>La </a:t>
            </a:r>
            <a:r>
              <a:rPr lang="fr-FR" dirty="0" err="1"/>
              <a:t>transpilation</a:t>
            </a:r>
            <a:r>
              <a:rPr lang="fr-FR" dirty="0"/>
              <a:t> n’est pas une solution miracle: certaines nouveautés ne peuvent pas être réécrites en ES5, ou bien fonctionnent dans un mode dégradé. </a:t>
            </a:r>
          </a:p>
          <a:p>
            <a:pPr>
              <a:spcBef>
                <a:spcPts val="1800"/>
              </a:spcBef>
            </a:pPr>
            <a:r>
              <a:rPr lang="fr-FR" dirty="0"/>
              <a:t>Lisez la doc de tous les plugins Babel que vous utilisez</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Tree>
    <p:extLst>
      <p:ext uri="{BB962C8B-B14F-4D97-AF65-F5344CB8AC3E}">
        <p14:creationId xmlns:p14="http://schemas.microsoft.com/office/powerpoint/2010/main" val="21805058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err="1"/>
              <a:t>Transpilations</a:t>
            </a:r>
            <a:r>
              <a:rPr lang="fr-FR" dirty="0"/>
              <a:t>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a:t>Deux </a:t>
            </a:r>
            <a:r>
              <a:rPr lang="fr-FR" sz="2000" dirty="0" err="1"/>
              <a:t>transpileurs</a:t>
            </a:r>
            <a:r>
              <a:rPr lang="fr-FR" sz="2000" dirty="0"/>
              <a:t> existants: </a:t>
            </a:r>
            <a:r>
              <a:rPr lang="fr-FR" sz="2000" dirty="0" err="1"/>
              <a:t>tsc</a:t>
            </a:r>
            <a:r>
              <a:rPr lang="fr-FR" sz="2000" dirty="0"/>
              <a:t> (officiel) et Babel</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br>
              <a:rPr lang="fr-FR" sz="2000" b="1" dirty="0">
                <a:solidFill>
                  <a:srgbClr val="C00000"/>
                </a:solidFill>
              </a:rPr>
            </a:br>
            <a:br>
              <a:rPr lang="fr-FR" sz="2000" b="1" dirty="0">
                <a:solidFill>
                  <a:srgbClr val="C00000"/>
                </a:solidFill>
              </a:rPr>
            </a:br>
            <a:r>
              <a:rPr lang="fr-FR" sz="1400" b="1" dirty="0">
                <a:solidFill>
                  <a:schemeClr val="accent1"/>
                </a:solidFill>
              </a:rPr>
              <a:t>+++ très fort   --- très faible</a:t>
            </a:r>
          </a:p>
        </p:txBody>
      </p:sp>
    </p:spTree>
    <p:extLst>
      <p:ext uri="{BB962C8B-B14F-4D97-AF65-F5344CB8AC3E}">
        <p14:creationId xmlns:p14="http://schemas.microsoft.com/office/powerpoint/2010/main" val="31936049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Flow</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publié en 2015</a:t>
            </a:r>
          </a:p>
          <a:p>
            <a:pPr>
              <a:spcBef>
                <a:spcPts val="1200"/>
              </a:spcBef>
            </a:pPr>
            <a:r>
              <a:rPr lang="fr-FR" sz="2000" dirty="0" err="1"/>
              <a:t>Transpilation</a:t>
            </a:r>
            <a:r>
              <a:rPr lang="fr-FR" sz="2000" dirty="0"/>
              <a:t> optionnelle (si utilisation de commentaires)</a:t>
            </a:r>
            <a:br>
              <a:rPr lang="fr-FR" sz="2000" dirty="0"/>
            </a:br>
            <a:r>
              <a:rPr lang="fr-FR" sz="2000" dirty="0"/>
              <a:t>et très simple (suppression des indications de types)</a:t>
            </a:r>
          </a:p>
          <a:p>
            <a:pPr>
              <a:spcBef>
                <a:spcPts val="1200"/>
              </a:spcBef>
            </a:pPr>
            <a:r>
              <a:rPr lang="fr-FR" sz="2000" dirty="0"/>
              <a:t>Surcouche d’</a:t>
            </a:r>
            <a:r>
              <a:rPr lang="fr-FR" sz="2000" dirty="0" err="1"/>
              <a:t>ECMAScript</a:t>
            </a:r>
            <a:r>
              <a:rPr lang="fr-FR" sz="2000" dirty="0"/>
              <a:t>, indépendamment de la version</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Et rien d’autre !</a:t>
            </a:r>
          </a:p>
          <a:p>
            <a:pPr>
              <a:spcBef>
                <a:spcPts val="1200"/>
              </a:spcBef>
            </a:pPr>
            <a:r>
              <a:rPr lang="fr-FR" sz="2000" dirty="0"/>
              <a:t>Inférence de type légèrement supérieure à TypeScript</a:t>
            </a:r>
          </a:p>
          <a:p>
            <a:pPr>
              <a:spcBef>
                <a:spcPts val="1200"/>
              </a:spcBef>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04664"/>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1265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154</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Bénéfice: </a:t>
            </a:r>
            <a:r>
              <a:rPr lang="fr-FR" sz="2000" b="1" dirty="0"/>
              <a:t>~</a:t>
            </a:r>
            <a:r>
              <a:rPr lang="fr-FR" sz="2000" dirty="0"/>
              <a:t>        </a:t>
            </a:r>
            <a:r>
              <a:rPr lang="fr-FR" sz="2000" dirty="0">
                <a:solidFill>
                  <a:srgbClr val="C00000"/>
                </a:solidFill>
              </a:rPr>
              <a:t>Complexité: </a:t>
            </a:r>
            <a:r>
              <a:rPr lang="fr-FR" sz="2000" b="1" dirty="0">
                <a:solidFill>
                  <a:srgbClr val="C00000"/>
                </a:solidFill>
              </a:rPr>
              <a:t>-</a:t>
            </a:r>
            <a:r>
              <a:rPr lang="fr-FR" sz="2000" dirty="0">
                <a:solidFill>
                  <a:srgbClr val="C00000"/>
                </a:solidFill>
              </a:rPr>
              <a:t>        Risque: </a:t>
            </a:r>
            <a:r>
              <a:rPr lang="fr-FR" sz="2000" b="1" dirty="0">
                <a:solidFill>
                  <a:srgbClr val="C00000"/>
                </a:solidFill>
              </a:rPr>
              <a:t>++</a:t>
            </a:r>
          </a:p>
          <a:p>
            <a:endParaRPr lang="fr-FR" sz="2000" b="1" dirty="0"/>
          </a:p>
          <a:p>
            <a:r>
              <a:rPr lang="fr-FR" sz="1400" b="1" dirty="0">
                <a:solidFill>
                  <a:schemeClr val="accent1"/>
                </a:solidFill>
              </a:rPr>
              <a:t>+++ très fort   --- très faible    ~ discutable/controversé</a:t>
            </a:r>
          </a:p>
        </p:txBody>
      </p:sp>
    </p:spTree>
    <p:extLst>
      <p:ext uri="{BB962C8B-B14F-4D97-AF65-F5344CB8AC3E}">
        <p14:creationId xmlns:p14="http://schemas.microsoft.com/office/powerpoint/2010/main" val="34999012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155</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a:solidFill>
                  <a:srgbClr val="FF0000"/>
                </a:solidFill>
              </a:rPr>
              <a:t>Au-delà du JS</a:t>
            </a:r>
          </a:p>
          <a:p>
            <a:pPr lvl="1"/>
            <a:r>
              <a:rPr lang="fr-FR" sz="2100" dirty="0"/>
              <a:t>Babel et </a:t>
            </a:r>
            <a:r>
              <a:rPr lang="fr-FR" sz="2100" dirty="0" err="1"/>
              <a:t>transpileurs</a:t>
            </a:r>
            <a:endParaRPr lang="fr-FR" sz="2100" dirty="0"/>
          </a:p>
          <a:p>
            <a:pPr lvl="1"/>
            <a:r>
              <a:rPr lang="fr-FR" sz="2100" dirty="0"/>
              <a:t>TypeScript, Flow, 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38433518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156</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27584" y="4725144"/>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36912"/>
            <a:ext cx="51339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636912"/>
            <a:ext cx="2628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spTree>
    <p:extLst>
      <p:ext uri="{BB962C8B-B14F-4D97-AF65-F5344CB8AC3E}">
        <p14:creationId xmlns:p14="http://schemas.microsoft.com/office/powerpoint/2010/main" val="2304430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8"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sz="2300" dirty="0"/>
              <a:t>Prototypes et délégation</a:t>
            </a:r>
          </a:p>
          <a:p>
            <a:pPr lvl="1"/>
            <a:r>
              <a:rPr lang="fr-FR" sz="2300" dirty="0"/>
              <a:t>class / super / </a:t>
            </a:r>
            <a:r>
              <a:rPr lang="fr-FR" sz="2300" dirty="0" err="1"/>
              <a:t>extends</a:t>
            </a:r>
            <a:endParaRPr lang="fr-FR" sz="2300" dirty="0"/>
          </a:p>
          <a:p>
            <a:pPr lvl="1"/>
            <a:r>
              <a:rPr lang="fr-FR" sz="2300" dirty="0"/>
              <a:t>Composition d’objets</a:t>
            </a:r>
          </a:p>
          <a:p>
            <a:pPr lvl="1"/>
            <a:r>
              <a:rPr lang="fr-FR" sz="2300" dirty="0"/>
              <a:t>Symboles, </a:t>
            </a:r>
            <a:r>
              <a:rPr lang="fr-FR" sz="2300" dirty="0" err="1"/>
              <a:t>itérables</a:t>
            </a:r>
            <a:r>
              <a:rPr lang="fr-FR" sz="2300" dirty="0"/>
              <a:t> et générateurs</a:t>
            </a:r>
          </a:p>
          <a:p>
            <a:pPr lvl="1"/>
            <a:r>
              <a:rPr lang="fr-FR" sz="2300" dirty="0" err="1"/>
              <a:t>Proxies</a:t>
            </a:r>
            <a:br>
              <a:rPr lang="fr-FR" sz="2300" dirty="0"/>
            </a:br>
            <a:endParaRPr lang="fr-FR" sz="23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sz="2300" dirty="0"/>
              <a:t>Récursivité</a:t>
            </a:r>
          </a:p>
          <a:p>
            <a:pPr lvl="1"/>
            <a:r>
              <a:rPr lang="fr-FR" sz="2300" dirty="0"/>
              <a:t>API chaînables</a:t>
            </a:r>
          </a:p>
          <a:p>
            <a:pPr lvl="1"/>
            <a:r>
              <a:rPr lang="fr-FR" sz="2300" dirty="0"/>
              <a:t>Composition de fonctions</a:t>
            </a:r>
          </a:p>
          <a:p>
            <a:pPr lvl="1"/>
            <a:r>
              <a:rPr lang="fr-FR" sz="2300" dirty="0" err="1"/>
              <a:t>Curryfication</a:t>
            </a:r>
            <a:endParaRPr lang="fr-FR" sz="2300" dirty="0"/>
          </a:p>
          <a:p>
            <a:pPr marL="0" indent="0">
              <a:buNone/>
            </a:pPr>
            <a:endParaRPr lang="fr-FR" dirty="0"/>
          </a:p>
          <a:p>
            <a:pPr marL="0" indent="0">
              <a:buNone/>
            </a:pPr>
            <a:r>
              <a:rPr lang="fr-FR" sz="2600" b="1" dirty="0">
                <a:solidFill>
                  <a:srgbClr val="FF0000"/>
                </a:solidFill>
              </a:rPr>
              <a:t>Au-delà du JS</a:t>
            </a:r>
          </a:p>
          <a:p>
            <a:pPr lvl="1"/>
            <a:r>
              <a:rPr lang="fr-FR" sz="2300" dirty="0"/>
              <a:t>ES2016 à ES2020</a:t>
            </a:r>
          </a:p>
          <a:p>
            <a:pPr lvl="1"/>
            <a:r>
              <a:rPr lang="fr-FR" sz="2300" dirty="0"/>
              <a:t>Babel et </a:t>
            </a:r>
            <a:r>
              <a:rPr lang="fr-FR" sz="2300" dirty="0" err="1"/>
              <a:t>transpileurs</a:t>
            </a:r>
            <a:endParaRPr lang="fr-FR" sz="2300" dirty="0"/>
          </a:p>
          <a:p>
            <a:pPr lvl="1"/>
            <a:r>
              <a:rPr lang="fr-FR" sz="2300" dirty="0"/>
              <a:t>TypeScript, Flow, JSX…</a:t>
            </a:r>
            <a:endParaRPr lang="fr-FR" sz="23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des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est composé à minima de deux fonctions: souscription et émission, et garde en mémoire une liste de callbacks (les abonnés)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p:txBody>
          <a:bodyPr/>
          <a:lstStyle/>
          <a:p>
            <a:r>
              <a:rPr lang="fr-FR" dirty="0"/>
              <a:t>Comment JavaScript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11/04/2022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9955</Words>
  <Application>Microsoft Office PowerPoint</Application>
  <PresentationFormat>Affichage à l'écran (4:3)</PresentationFormat>
  <Paragraphs>1627</Paragraphs>
  <Slides>156</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156</vt:i4>
      </vt:variant>
    </vt:vector>
  </HeadingPairs>
  <TitlesOfParts>
    <vt:vector size="164"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Getters / Setters</vt:lpstr>
      <vt:lpstr>Définir les descripteurs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Arrow functions</vt:lpstr>
      <vt:lpstr>Paramètres par défaut</vt:lpstr>
      <vt:lpstr>Sucre syntaxique: méthodes</vt:lpstr>
      <vt:lpstr>Sucre syntaxique: clé et valeur</vt:lpstr>
      <vt:lpstr>Sucre syntaxique: clés calculées</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La nécessité d’une transpilation</vt:lpstr>
      <vt:lpstr>Babel</vt:lpstr>
      <vt:lpstr>5 étapes pour une proposition du TC39</vt:lpstr>
      <vt:lpstr>@babel/preset-env</vt:lpstr>
      <vt:lpstr>Transpiler ou pas ?</vt:lpstr>
      <vt:lpstr>En bref</vt:lpstr>
      <vt:lpstr>Surcouches à JavaScript</vt:lpstr>
      <vt:lpstr>TypeScript</vt:lpstr>
      <vt:lpstr>Flow</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POLLET VILLARD, SYLVAIN</cp:lastModifiedBy>
  <cp:revision>765</cp:revision>
  <cp:lastPrinted>2018-09-27T09:24:57Z</cp:lastPrinted>
  <dcterms:created xsi:type="dcterms:W3CDTF">2017-12-12T17:01:35Z</dcterms:created>
  <dcterms:modified xsi:type="dcterms:W3CDTF">2022-04-11T09:54:38Z</dcterms:modified>
</cp:coreProperties>
</file>